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Święta Maryjo, Królowo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Naszych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codziennych spraw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Prowadź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 jasną drogą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Prowadź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 jasną drogą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Aż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niebieskich bram /X2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Święta Maryjo, Królowo  Naszych codziennych spraw   Prowadź nas jasną drogą  Prowadź nas jasną drogą  Aż do niebieskich bram /X2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6</cp:revision>
  <dcterms:created xsi:type="dcterms:W3CDTF">2017-04-29T19:15:08Z</dcterms:created>
  <dcterms:modified xsi:type="dcterms:W3CDTF">2017-09-23T13:30:23Z</dcterms:modified>
</cp:coreProperties>
</file>