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Święty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jesteś Święty, królów Król,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panów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Pan, jesteś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Święty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Święty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jesteś Święty, królów Król,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panów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Pan,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uwielbiam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Cię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Godzien, jesteś godzien, królów Król,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panów Pan, jesteś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godzien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Godzien, jesteś godzien, królów Król,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panów Pan,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uwielbiam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Cię!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5436" cy="6572296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Jezu, drogi Jezu , królów Król,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panów Pan, drogi Jezu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Jezu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drogi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Jezu, królów Król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panów Pan  uwielbiam cię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</Words>
  <PresentationFormat>Pokaz na ekranie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Święty, jesteś Święty, królów Król,  panów Pan, jesteś Święty   Święty, jesteś Święty, królów Król,   panów Pan, uwielbiam Cię</vt:lpstr>
      <vt:lpstr>Godzien, jesteś godzien, królów Król,  panów Pan, jesteś godzien  Godzien, jesteś godzien, królów Król,  panów Pan, uwielbiam Cię! </vt:lpstr>
      <vt:lpstr>Jezu, drogi Jezu , królów Król, panów Pan, drogi Jezu   Jezu, drogi Jezu, królów Król panów Pan  uwielbiam cię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serfinger</cp:lastModifiedBy>
  <cp:revision>8</cp:revision>
  <dcterms:created xsi:type="dcterms:W3CDTF">2017-04-29T19:15:08Z</dcterms:created>
  <dcterms:modified xsi:type="dcterms:W3CDTF">2017-11-25T21:25:45Z</dcterms:modified>
</cp:coreProperties>
</file>