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 czas na nadzieję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Czas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siew i czas na żniwa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Czas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taniec i śpiew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ciszę w kościołach biednych.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Bóg dał czas, żeby kochać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Żeby domy budować na skale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Oto droga by iść coraz dalej,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dalej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Mogę dzielić się wiatrem i chlebem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Tyle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wspólnych znajdować spraw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miłość pod Twoim niebem tyle miejsc..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Kiedy Pan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wróci sądzić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Nasze czyny 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naszą marność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Damy kłosy a On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Spali plewy, oddzieli ziarno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Będzie sądzić z miłości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Tej najprostszej i tej niełatwej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Sądzić tylko z miłości 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aż nadto, aż nadto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PresentationFormat>Pokaz na ekranie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Bóg dał czas na nadzieję  Czas na siew i czas na żniwa   Czas na taniec i śpiew         I na ciszę w kościołach biednych.  Bóg dał czas, żeby kochać  Żeby domy budować na skale  Oto droga by iść coraz dalej, dalej  </vt:lpstr>
      <vt:lpstr>Mogę dzielić się wiatrem i chlebem   Tyle wspólnych znajdować spraw  A na miłość pod Twoim niebem tyle miejsc..</vt:lpstr>
      <vt:lpstr>Kiedy Pan wróci sądzić  Nasze czyny i naszą marność  Damy kłosy a On  Spali plewy, oddzieli ziarno  Będzie sądzić z miłości  Tej najprostszej i tej niełatwej  Sądzić tylko z miłości  To aż nadto, aż nadto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2017-12-02T20:25:33Z</dcterms:modified>
</cp:coreProperties>
</file>