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Chlebie </a:t>
            </a: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najcichszy</a:t>
            </a:r>
            <a:endParaRPr kumimoji="0" lang="pl-P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Otul mnie swym </a:t>
            </a: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milczeniem</a:t>
            </a:r>
            <a:endParaRPr kumimoji="0" lang="pl-P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Ukryj mnie w swojej </a:t>
            </a: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bieli</a:t>
            </a:r>
            <a:endParaRPr kumimoji="0" lang="pl-P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pl-PL" sz="4000" b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pl-PL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chłoń moją ciemność</a:t>
            </a:r>
            <a:r>
              <a:rPr kumimoji="0" lang="pl-PL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3429001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Przemień mnie w </a:t>
            </a: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siebie</a:t>
            </a: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   Bym jak Ty stał się chlebem. / x2</a:t>
            </a:r>
            <a:br>
              <a:rPr lang="pl-PL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   Pobłogosław mnie, </a:t>
            </a: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połam</a:t>
            </a: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400" dirty="0" smtClean="0">
                <a:latin typeface="Times New Roman" pitchFamily="18" charset="0"/>
                <a:cs typeface="Times New Roman" pitchFamily="18" charset="0"/>
              </a:rPr>
              <a:t>   Rozdaj łaknącym braciom. / x2</a:t>
            </a:r>
            <a:endParaRPr lang="pl-P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44051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Chlebie </a:t>
            </a: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najcichszy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Otul mnie swym </a:t>
            </a: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milczeniem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Ukryj mnie w swojej </a:t>
            </a: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bieli</a:t>
            </a: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Wchłoń moją ciemność</a:t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ułomki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chleba które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zostaną / x2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Rozdaj tym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Którzy nie wierzą w swój głód. / x2 </a:t>
            </a: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44051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Chlebie </a:t>
            </a: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najcichszy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mtClean="0">
                <a:latin typeface="Times New Roman" pitchFamily="18" charset="0"/>
                <a:cs typeface="Times New Roman" pitchFamily="18" charset="0"/>
              </a:rPr>
            </a:b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Otul mnie swym </a:t>
            </a: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milczeniem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mtClean="0">
                <a:latin typeface="Times New Roman" pitchFamily="18" charset="0"/>
                <a:cs typeface="Times New Roman" pitchFamily="18" charset="0"/>
              </a:rPr>
            </a:b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Ukryj mnie w swojej </a:t>
            </a: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bieli</a:t>
            </a: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pl-PL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Wchłoń moją ciemność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mtClean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</Words>
  <PresentationFormat>Pokaz na ekranie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Slajd 1</vt:lpstr>
      <vt:lpstr>    Chlebie najcichszy    Otul mnie swym milczeniem    Ukryj mnie w swojej bieli    Wchłoń moją ciemność   A ułomki chleba które zostaną / x2    Rozdaj tym  Którzy nie wierzą w swój głód. / x2       </vt:lpstr>
      <vt:lpstr>Chlebie najcichszy    Otul mnie swym milczeniem    Ukryj mnie w swojej bieli    Wchłoń moją ciemność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14</cp:revision>
  <dcterms:created xsi:type="dcterms:W3CDTF">2017-04-29T19:15:08Z</dcterms:created>
  <dcterms:modified xsi:type="dcterms:W3CDTF">2017-09-16T19:11:22Z</dcterms:modified>
</cp:coreProperties>
</file>