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Chrystus Wodzem</a:t>
            </a:r>
            <a:br>
              <a:rPr lang="pl-PL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Chrystus Królem </a:t>
            </a:r>
            <a:br>
              <a:rPr lang="pl-PL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Chrystus </a:t>
            </a:r>
            <a:r>
              <a:rPr lang="pl-PL" sz="5400" dirty="0" err="1" smtClean="0">
                <a:latin typeface="Times New Roman" pitchFamily="18" charset="0"/>
                <a:cs typeface="Times New Roman" pitchFamily="18" charset="0"/>
              </a:rPr>
              <a:t>Chrystus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pl-PL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Władcą nam</a:t>
            </a:r>
            <a:endParaRPr lang="pl-PL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Chrystus Wodzem Chrystus Królem  Chrystus Chrystus   Władcą nam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2017-11-25T20:43:24Z</dcterms:modified>
</cp:coreProperties>
</file>