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Chrystus jest życiem mym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śmierć zyskiem jest 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Chrystus jest życiem mym,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śmierć zyskiem jest.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To mój Król, moja pieśń,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Życie me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radość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ma.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  Moja moc i mój miecz,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Pokój mój, tym jest mój Pan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Chrystus jest życiem mym  A śmierć zyskiem jest   Chrystus jest życiem mym,  A śmierć zyskiem jest.        To mój Król, moja pieśń,  Życie me i radość ma.          Moja moc i mój miecz,   Pokój mój, tym jest mój Pan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7</cp:revision>
  <dcterms:created xsi:type="dcterms:W3CDTF">2017-04-29T19:15:08Z</dcterms:created>
  <dcterms:modified xsi:type="dcterms:W3CDTF">2017-09-23T13:22:02Z</dcterms:modified>
</cp:coreProperties>
</file>