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Chwalę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Ciebie Panie 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uwielbiam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Wznoszę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górę swoje ręce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Uwielbiając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imię Twe./x2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wielkiś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Ty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Wielkie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dzieła czynisz dziś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dorówna Tobie nikt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dorówna Tobie nikt /x2  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Jesteś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mą nadzieją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Prawdą, życiem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Daj mi poznać Twoje drogi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Bym nie zbłądził nigdy już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wielkiś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Ty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   Wielkie dzieła czynisz dziś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Nie dorówna Tobie nikt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Nie dorówna Tobie nikt /x2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PresentationFormat>Pokaz na ekranie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Chwalę Ciebie Panie i uwielbiam     Wznoszę w górę swoje ręce     Uwielbiając imię Twe./x2     Bo wielkiś Ty        Wielkie dzieła czynisz dziś   Nie dorówna Tobie nikt   Nie dorówna Tobie nikt /x2  </vt:lpstr>
      <vt:lpstr>Jesteś mą nadzieją  Prawdą, życiem  Daj mi poznać Twoje drogi  Bym nie zbłądził nigdy już   Bo wielkiś Ty        Wielkie dzieła czynisz dziś   Nie dorówna Tobie nikt   Nie dorówna Tobie nikt /x2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2017-12-02T20:33:36Z</dcterms:modified>
</cp:coreProperties>
</file>