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2844" y="285728"/>
            <a:ext cx="8786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Chwalcie Pana niebios Chwalcie go na cytrze </a:t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Chwalcie Króla świata, Bo on Bogiem jest. /x2</a:t>
            </a:r>
            <a:r>
              <a:rPr lang="pl-PL" dirty="0" smtClean="0"/>
              <a:t> 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85720" y="1571612"/>
            <a:ext cx="864399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3200" dirty="0" smtClean="0"/>
          </a:p>
          <a:p>
            <a:pPr algn="ctr"/>
            <a:endParaRPr lang="pl-PL" sz="3600" dirty="0" smtClean="0"/>
          </a:p>
          <a:p>
            <a:pPr algn="ctr"/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Chwal duszo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moja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Pana mego Króla,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Chcę chwalić Pana jak długo będę żył,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Chcę śpiewać memu Bogu póki będę istniał,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Chcę Go wysławiać ,śpiewać </a:t>
            </a: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Alleluja !</a:t>
            </a:r>
            <a:endParaRPr lang="pl-PL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2844" y="285728"/>
            <a:ext cx="8786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Chwalcie Pana niebios Chwalcie go na cytrze </a:t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Chwalcie Króla świata, Bo on Bogiem jest. /x2</a:t>
            </a:r>
            <a:r>
              <a:rPr lang="pl-PL" dirty="0" smtClean="0"/>
              <a:t> 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14282" y="2367029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Szczęśliwy ten, któremu Pan jest pomocą,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Kto ma nadzieję w Panu Bogu swym,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W Bogu ,który stworzył niebo i ziemię,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Wszystko co żyje śpiewa </a:t>
            </a: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Alleluja!</a:t>
            </a:r>
            <a:r>
              <a:rPr lang="pl-PL" sz="3600" dirty="0" smtClean="0"/>
              <a:t> 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2844" y="285728"/>
            <a:ext cx="8786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Chwalcie Pana niebios Chwalcie go na cytrze </a:t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Chwalcie Króla świata, Bo on Bogiem jest. /x2</a:t>
            </a:r>
            <a:r>
              <a:rPr lang="pl-PL" dirty="0" smtClean="0"/>
              <a:t> 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85720" y="2581343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Pan Bóg króluje, wesel się ziemio,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Bóg twój Syjonie przez pokolenia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On dał Ci życie, On dał Ci wszystko,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Śpiewaj Mu, wysławiaj Go </a:t>
            </a: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Alleluja!</a:t>
            </a:r>
            <a:endParaRPr lang="pl-PL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</Words>
  <PresentationFormat>Pokaz na ekranie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Slajd 1</vt:lpstr>
      <vt:lpstr>Slajd 2</vt:lpstr>
      <vt:lpstr>Slajd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9</cp:revision>
  <dcterms:created xsi:type="dcterms:W3CDTF">2017-04-29T19:15:08Z</dcterms:created>
  <dcterms:modified xsi:type="dcterms:W3CDTF">2017-10-08T09:09:17Z</dcterms:modified>
</cp:coreProperties>
</file>