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11948"/>
          </a:xfrm>
        </p:spPr>
        <p:txBody>
          <a:bodyPr/>
          <a:lstStyle/>
          <a:p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Dotknij Panie moich oczu,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abym przejrzał, abym przejrzał.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Dotknij </a:t>
            </a: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Panie moich warg,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abym przemówił z uwielbieniem.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Dotknij </a:t>
            </a: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Panie mego serca i oczyść je.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Niech Twój Święty Duch</a:t>
            </a: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dziś ogarnia mnie.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PresentationFormat>Pokaz na ekranie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Dotknij Panie moich oczu, abym przejrzał, abym przejrzał.  Dotknij Panie moich warg, abym przemówił z uwielbieniem.  Dotknij Panie mego serca i oczyść je. Niech Twój Święty Duch,  dziś ogarnia mnie.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serfinger</cp:lastModifiedBy>
  <cp:revision>6</cp:revision>
  <dcterms:created xsi:type="dcterms:W3CDTF">2017-04-29T19:15:08Z</dcterms:created>
  <dcterms:modified xsi:type="dcterms:W3CDTF">2017-09-15T22:09:34Z</dcterms:modified>
</cp:coreProperties>
</file>