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2017-10-01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Dziś kościele żyjącego Boga wstań!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Bóg Królem całej ziemi jest.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Żadne moce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zwierzchności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Nie wzruszą nas nigdy już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Gdy stajemy w jedności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Nikt nas już nie rozdzieli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Bo stajemy razem, gdzie nasz Bóg/x2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97634"/>
          </a:xfrm>
        </p:spPr>
        <p:txBody>
          <a:bodyPr>
            <a:normAutofit/>
          </a:bodyPr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Jesteśmy ludem nabytym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Cenną krwią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radości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Bogu oddajemy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cześć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Gdy głosimy Bożą wielkość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Majestat Jego i moc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niszczymy moc szatana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Na ziemi tej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Uwielbiajmy Jego chwałę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Dzień po dniu!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 radości Bogu oddawajmy cześć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Gdy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głosimy 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Jego</a:t>
            </a:r>
            <a:r>
              <a:rPr lang="pl-PL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wierność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miłosierdzia dar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To niszczymy moc szatana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ziemi tej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54758"/>
          </a:xfrm>
        </p:spPr>
        <p:txBody>
          <a:bodyPr>
            <a:normAutofit/>
          </a:bodyPr>
          <a:lstStyle/>
          <a:p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Dziś kościele żyjącego Boga wstań!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Bóg Królem całej ziemi jest.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Żadne moce ni zwierzchności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Nie wzruszą nas nigdy już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Gdy stajemy w jedności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Nikt nas już nie rozdzieli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sz="4000" dirty="0" smtClean="0">
                <a:latin typeface="Times New Roman" pitchFamily="18" charset="0"/>
                <a:cs typeface="Times New Roman" pitchFamily="18" charset="0"/>
              </a:rPr>
              <a:t>Bo stajemy razem, gdzie nasz Bóg/x2</a:t>
            </a:r>
            <a:br>
              <a:rPr lang="pl-PL" sz="4000" dirty="0" smtClean="0">
                <a:latin typeface="Times New Roman" pitchFamily="18" charset="0"/>
                <a:cs typeface="Times New Roman" pitchFamily="18" charset="0"/>
              </a:rPr>
            </a:br>
            <a:endParaRPr lang="pl-PL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69072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Ogłaszamy mocom zła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Na świecie tym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Wasz czas już kończy się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Nasz Bóg dał nam zwycięstwo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 I my Jego Kościół dziś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Niszczymy moc szatana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Na ziemi tej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6429420"/>
          </a:xfrm>
        </p:spPr>
        <p:txBody>
          <a:bodyPr/>
          <a:lstStyle/>
          <a:p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Zatem cały ludu Pana teraz wstań!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Uwierz mocy słowa które daje Bóg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 szatan jest pokonany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I zastępy jego też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Kiedy Kościół przyjmuje </a:t>
            </a:r>
            <a:br>
              <a:rPr lang="pl-PL" dirty="0" smtClean="0">
                <a:latin typeface="Times New Roman" pitchFamily="18" charset="0"/>
                <a:cs typeface="Times New Roman" pitchFamily="18" charset="0"/>
              </a:rPr>
            </a:br>
            <a:r>
              <a:rPr lang="pl-PL" dirty="0" smtClean="0">
                <a:latin typeface="Times New Roman" pitchFamily="18" charset="0"/>
                <a:cs typeface="Times New Roman" pitchFamily="18" charset="0"/>
              </a:rPr>
              <a:t>Bożą moc!</a:t>
            </a:r>
            <a:endParaRPr lang="pl-PL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28</Words>
  <PresentationFormat>Pokaz na ekranie (4:3)</PresentationFormat>
  <Paragraphs>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Dziś kościele żyjącego Boga wstań! Bóg Królem całej ziemi jest. Żadne moce i zwierzchności Nie wzruszą nas nigdy już Gdy stajemy w jedności Nikt nas już nie rozdzieli Bo stajemy razem, gdzie nasz Bóg/x2 </vt:lpstr>
      <vt:lpstr>Jesteśmy ludem nabytym  Cenną krwią W radości Bogu oddajemy cześć Gdy głosimy Bożą wielkość  Majestat Jego i moc To niszczymy moc szatana  Na ziemi tej</vt:lpstr>
      <vt:lpstr>Uwielbiajmy Jego chwałę  Dzień po dniu! W radości Bogu oddawajmy cześć Gdy głosimy Jego wierność  I miłosierdzia dar To niszczymy moc szatana  Na ziemi tej </vt:lpstr>
      <vt:lpstr>Dziś kościele żyjącego Boga wstań! Bóg Królem całej ziemi jest. Żadne moce ni zwierzchności Nie wzruszą nas nigdy już Gdy stajemy w jedności Nikt nas już nie rozdzieli Bo stajemy razem, gdzie nasz Bóg/x2 </vt:lpstr>
      <vt:lpstr>Ogłaszamy mocom zła  Na świecie tym Wasz czas już kończy się Nasz Bóg dał nam zwycięstwo  I my Jego Kościół dziś Niszczymy moc szatana  Na ziemi tej</vt:lpstr>
      <vt:lpstr>Zatem cały ludu Pana teraz wstań! Uwierz mocy słowa które daje Bóg Bo szatan jest pokonany  I zastępy jego też Kiedy Kościół przyjmuje  Bożą moc!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serfinger</dc:creator>
  <cp:lastModifiedBy>schola</cp:lastModifiedBy>
  <cp:revision>11</cp:revision>
  <dcterms:created xsi:type="dcterms:W3CDTF">2017-04-29T19:15:08Z</dcterms:created>
  <dcterms:modified xsi:type="dcterms:W3CDTF">2017-10-01T09:19:23Z</dcterms:modified>
</cp:coreProperties>
</file>