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Dziś kościele żyjącego Boga wstań!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Bóg Królem całej ziemi jest.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Żadne moce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zwierzchności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Nie wzruszą nas nigdy już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Gdy stajemy w jedności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Nikt nas już nie rozdzieli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Bo stajemy razem, gdzie nasz Bóg/x2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Jesteśmy ludem nabytym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Cenną krwią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radości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Bogu oddajemy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cześć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Gdy głosimy Bożą wielkość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Majestat Jego i moc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niszczymy moc szatana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Na ziemi tej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Uwielbiajmy Jego chwałę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Dzień po dniu!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radości Bogu oddawajmy cześć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Gdy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głosimy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Jego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wierność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miłosierdzia dar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niszczymy moc szatana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ziemi tej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Dziś kościele żyjącego Boga wstań!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Bóg Królem całej ziemi jest.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Żadne moce ni zwierzchności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Nie wzruszą nas nigdy już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Gdy stajemy w jedności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Nikt nas już nie rozdzieli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Bo stajemy razem, gdzie nasz Bóg/x2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Ogłaszamy mocom zła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Na świecie tym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Wasz czas już kończy się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 Bóg dał nam zwycięstwo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 my Jego Kościół dziś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Niszczymy moc szatana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ziemi tej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Zatem cały ludu Pana teraz wstań!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Uwierz mocy słowa które daje Bóg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szatan jest pokonany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zastępy jego też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Kiedy Kościół przyjmuje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Bożą moc!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</Words>
  <PresentationFormat>Pokaz na ekranie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Dziś kościele żyjącego Boga wstań! Bóg Królem całej ziemi jest. Żadne moce i zwierzchności Nie wzruszą nas nigdy już Gdy stajemy w jedności Nikt nas już nie rozdzieli Bo stajemy razem, gdzie nasz Bóg/x2 </vt:lpstr>
      <vt:lpstr>Jesteśmy ludem nabytym  Cenną krwią W radości Bogu oddajemy cześć Gdy głosimy Bożą wielkość  Majestat Jego i moc To niszczymy moc szatana  Na ziemi tej</vt:lpstr>
      <vt:lpstr>Uwielbiajmy Jego chwałę  Dzień po dniu! W radości Bogu oddawajmy cześć Gdy głosimy Jego wierność  I miłosierdzia dar To niszczymy moc szatana  Na ziemi tej </vt:lpstr>
      <vt:lpstr>Dziś kościele żyjącego Boga wstań! Bóg Królem całej ziemi jest. Żadne moce ni zwierzchności Nie wzruszą nas nigdy już Gdy stajemy w jedności Nikt nas już nie rozdzieli Bo stajemy razem, gdzie nasz Bóg/x2 </vt:lpstr>
      <vt:lpstr>Ogłaszamy mocom zła  Na świecie tym Wasz czas już kończy się Nasz Bóg dał nam zwycięstwo  I my Jego Kościół dziś Niszczymy moc szatana  Na ziemi tej</vt:lpstr>
      <vt:lpstr>Zatem cały ludu Pana teraz wstań! Uwierz mocy słowa które daje Bóg Bo szatan jest pokonany  I zastępy jego też Kiedy Kościół przyjmuje  Bożą moc!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11</cp:revision>
  <dcterms:created xsi:type="dcterms:W3CDTF">2017-04-29T19:15:08Z</dcterms:created>
  <dcterms:modified xsi:type="dcterms:W3CDTF">2017-10-01T09:19:23Z</dcterms:modified>
</cp:coreProperties>
</file>