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2017-10-01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2017-10-01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69072"/>
          </a:xfrm>
        </p:spPr>
        <p:txBody>
          <a:bodyPr/>
          <a:lstStyle/>
          <a:p>
            <a:r>
              <a:rPr lang="pl-PL" dirty="0" smtClean="0">
                <a:latin typeface="Times New Roman" pitchFamily="18" charset="0"/>
                <a:cs typeface="Times New Roman" pitchFamily="18" charset="0"/>
              </a:rPr>
              <a:t>Bóg jest zawsze między nami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Bóg jest zawsze blisko nas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On zna wszystkie twoje rany</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Przed Nim się nie schowasz</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Bóg jest zawsze blisko przy nas</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Możesz do Niego przyjść</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On Chce obmyć to co skrywasz</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Nie musisz bać się dziś</a:t>
            </a:r>
            <a:endParaRPr lang="pl-PL"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69072"/>
          </a:xfrm>
        </p:spPr>
        <p:txBody>
          <a:bodyPr/>
          <a:lstStyle/>
          <a:p>
            <a:r>
              <a:rPr lang="pl-PL" dirty="0" smtClean="0">
                <a:latin typeface="Times New Roman" pitchFamily="18" charset="0"/>
                <a:cs typeface="Times New Roman" pitchFamily="18" charset="0"/>
              </a:rPr>
              <a:t>Emmanuel - jest </a:t>
            </a:r>
            <a:r>
              <a:rPr lang="pl-PL" dirty="0" smtClean="0">
                <a:latin typeface="Times New Roman" pitchFamily="18" charset="0"/>
                <a:cs typeface="Times New Roman" pitchFamily="18" charset="0"/>
              </a:rPr>
              <a:t>pośród</a:t>
            </a: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nas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Emmanuel - dotyka nas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Emmanuel - nie mamy sił</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Emmanuel - Ty musisz przyjść</a:t>
            </a:r>
            <a:endParaRPr lang="pl-PL"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10</Words>
  <PresentationFormat>Pokaz na ekranie (4:3)</PresentationFormat>
  <Paragraphs>2</Paragraphs>
  <Slides>2</Slides>
  <Notes>0</Notes>
  <HiddenSlides>0</HiddenSlides>
  <MMClips>0</MMClips>
  <ScaleCrop>false</ScaleCrop>
  <HeadingPairs>
    <vt:vector size="4" baseType="variant">
      <vt:variant>
        <vt:lpstr>Motyw</vt:lpstr>
      </vt:variant>
      <vt:variant>
        <vt:i4>1</vt:i4>
      </vt:variant>
      <vt:variant>
        <vt:lpstr>Tytuły slajdów</vt:lpstr>
      </vt:variant>
      <vt:variant>
        <vt:i4>2</vt:i4>
      </vt:variant>
    </vt:vector>
  </HeadingPairs>
  <TitlesOfParts>
    <vt:vector size="3" baseType="lpstr">
      <vt:lpstr>Motyw pakietu Office</vt:lpstr>
      <vt:lpstr>Bóg jest zawsze między nami  Bóg jest zawsze blisko nas  On zna wszystkie twoje rany Przed Nim się nie schowasz Bóg jest zawsze blisko przy nas Możesz do Niego przyjść On Chce obmyć to co skrywasz Nie musisz bać się dziś</vt:lpstr>
      <vt:lpstr>Emmanuel - jest pośród nas  Emmanuel - dotyka nas  Emmanuel - nie mamy sił Emmanuel - Ty musisz przyjść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serfinger</dc:creator>
  <cp:lastModifiedBy>schola</cp:lastModifiedBy>
  <cp:revision>8</cp:revision>
  <dcterms:created xsi:type="dcterms:W3CDTF">2017-04-29T19:15:08Z</dcterms:created>
  <dcterms:modified xsi:type="dcterms:W3CDTF">2017-10-01T08:58:36Z</dcterms:modified>
</cp:coreProperties>
</file>