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2017-10-07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2017-10-07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2017-10-07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2017-10-07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2017-10-07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2017-10-07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2017-10-07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2017-10-07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2017-10-07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2017-10-07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2017-10-07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2017-10-07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2844" y="142852"/>
            <a:ext cx="8858312" cy="6440510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    </a:t>
            </a:r>
            <a:br>
              <a:rPr lang="pl-PL" dirty="0" smtClean="0"/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Gdy schodzimy się 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    Niech  Święty Duch w nas działa 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      Gdy schodzimy się 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     By wielbić Imię Twe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 Wiemy dobrze, że  gdy serca są otwarte 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  Błogosławisz mocą Swą 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Błogosławisz boś obiecał to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Błogosławisz mocą Swą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PresentationFormat>Pokaz na ekranie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2" baseType="lpstr">
      <vt:lpstr>Motyw pakietu Office</vt:lpstr>
      <vt:lpstr>     Gdy schodzimy się      Niech  Święty Duch w nas działa        Gdy schodzimy się       By wielbić Imię Twe  Wiemy dobrze, że  gdy serca są otwarte    Błogosławisz mocą Swą  Błogosławisz boś obiecał to  Błogosławisz mocą Swą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serfinger</dc:creator>
  <cp:lastModifiedBy>schola</cp:lastModifiedBy>
  <cp:revision>7</cp:revision>
  <dcterms:created xsi:type="dcterms:W3CDTF">2017-04-29T19:15:08Z</dcterms:created>
  <dcterms:modified xsi:type="dcterms:W3CDTF">2017-10-07T17:32:15Z</dcterms:modified>
</cp:coreProperties>
</file>