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644051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    </a:t>
            </a:r>
            <a:br>
              <a:rPr lang="pl-PL" dirty="0" smtClean="0"/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Gdy schodzimy się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  Niech  Święty Duch w nas działa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    Gdy schodzimy się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   By wielbić Imię Twe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Wiemy dobrze, że  gdy serca są otwarte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Błogosławisz mocą Swą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Błogosławisz boś obiecał to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Błogosławisz mocą Swą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     Gdy schodzimy się      Niech  Święty Duch w nas działa        Gdy schodzimy się       By wielbić Imię Twe  Wiemy dobrze, że  gdy serca są otwarte    Błogosławisz mocą Swą  Błogosławisz boś obiecał to  Błogosławisz mocą Swą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schola</cp:lastModifiedBy>
  <cp:revision>7</cp:revision>
  <dcterms:created xsi:type="dcterms:W3CDTF">2017-04-29T19:15:08Z</dcterms:created>
  <dcterms:modified xsi:type="dcterms:W3CDTF">2017-10-07T17:32:15Z</dcterms:modified>
</cp:coreProperties>
</file>