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Jeden jest tylko Pan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Tutaj jest Jego dom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Klęknijcie wszyscy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Którzy tu wchodzicie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mtClean="0">
                <a:latin typeface="Times New Roman" pitchFamily="18" charset="0"/>
                <a:cs typeface="Times New Roman" pitchFamily="18" charset="0"/>
              </a:rPr>
            </a:br>
            <a:r>
              <a:rPr lang="pl-PL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razem chwalmy Go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Miejsce to wybrał Pan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Aby wysłuchać nas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Śpiewajmy wszyscy słudzy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Jego domu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Bogu oddajmy cześć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PresentationFormat>Pokaz na ekranie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Jeden jest tylko Pan Tutaj jest Jego dom Klęknijcie wszyscy  Którzy tu wchodzicie I razem chwalmy Go</vt:lpstr>
      <vt:lpstr>Miejsce to wybrał Pan Aby wysłuchać nas Śpiewajmy wszyscy słudzy  Jego domu  Bogu oddajmy cześć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8</cp:revision>
  <dcterms:created xsi:type="dcterms:W3CDTF">2017-04-29T19:15:08Z</dcterms:created>
  <dcterms:modified xsi:type="dcterms:W3CDTF">2017-11-04T19:57:52Z</dcterms:modified>
</cp:coreProperties>
</file>