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Jest jedno ciało,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est jeden Pan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Jednoczy nas w Duchu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byśmy razem szli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Usta głoszą chwałę Mu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ręku słowa Jego miecz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moc odziani tak idziemy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Zdobywamy ziemię tę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Jesteśmy ludem Króla chwał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Jego świętym narodem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Wybranym pokoleniem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by objawiać Jego cześć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Jesteśmy ludem Króla chwał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Jego świętym narodem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Wielbijmy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Jezusa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On jest Królem całej ziemi tej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</Words>
  <PresentationFormat>Pokaz na ekranie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Jest jedno ciało, jest jeden Pan Jednoczy nas w Duchu byśmy razem szli Usta głoszą chwałę Mu W ręku słowa Jego miecz W moc odziani tak idziemy Zdobywamy ziemię tę </vt:lpstr>
      <vt:lpstr>Jesteśmy ludem Króla chwał Jego świętym narodem Wybranym pokoleniem  by objawiać Jego cześć Jesteśmy ludem Króla chwał Jego świętym narodem Wielbijmy Jezusa  On jest Królem całej ziemi tej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9</cp:revision>
  <dcterms:created xsi:type="dcterms:W3CDTF">2017-04-29T19:15:08Z</dcterms:created>
  <dcterms:modified xsi:type="dcterms:W3CDTF">2017-11-04T20:17:42Z</dcterms:modified>
</cp:coreProperties>
</file>