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2017-10-15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2017-10-15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2017-10-15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2017-10-15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71414"/>
            <a:ext cx="8572560" cy="6643734"/>
          </a:xfrm>
        </p:spPr>
        <p:txBody>
          <a:bodyPr>
            <a:normAutofit fontScale="90000"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Jezu cichy i serca pokornego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Uczyń serca nasze według serca Twego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Ty który pocieszasz serca strapione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Weź nasze - kamienne a daj nam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wcielone.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Jezu cichy i serca pokornego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Uczyń serca nasze według serca Twego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Ty który pocieszasz serca strapione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Weź nasze - kamienne a swoje - wcielone – nam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daj.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</Words>
  <PresentationFormat>Pokaz na ekranie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Jezu cichy i serca pokornego  Uczyń serca nasze według serca Twego  Ty który pocieszasz serca strapione  Weź nasze - kamienne a daj nam wcielone.  Jezu cichy i serca pokornego  Uczyń serca nasze według serca Twego  Ty który pocieszasz serca strapione  Weź nasze - kamienne a swoje - wcielone – nam daj.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serfinger</dc:creator>
  <cp:lastModifiedBy>schola</cp:lastModifiedBy>
  <cp:revision>9</cp:revision>
  <dcterms:created xsi:type="dcterms:W3CDTF">2017-04-29T19:15:08Z</dcterms:created>
  <dcterms:modified xsi:type="dcterms:W3CDTF">2017-10-15T09:18:28Z</dcterms:modified>
</cp:coreProperties>
</file>