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72560" cy="664373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 cichy i serca pokornego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Uczyń serca nasze według serca Twego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Ty który pocieszasz serca strapione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Weź nasze - kamienne a daj nam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wcielone.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 cichy i serca pokornego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Uczyń serca nasze według serca Twego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Ty który pocieszasz serca strapione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Weź nasze - kamienne a swoje - wcielone – nam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Jezu cichy i serca pokornego  Uczyń serca nasze według serca Twego  Ty który pocieszasz serca strapione  Weź nasze - kamienne a daj nam wcielone.  Jezu cichy i serca pokornego  Uczyń serca nasze według serca Twego  Ty który pocieszasz serca strapione  Weź nasze - kamienne a swoje - wcielone – nam daj.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9</cp:revision>
  <dcterms:created xsi:type="dcterms:W3CDTF">2017-04-29T19:15:08Z</dcterms:created>
  <dcterms:modified xsi:type="dcterms:W3CDTF">2017-10-15T09:18:28Z</dcterms:modified>
</cp:coreProperties>
</file>