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daje nam zbawienie,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daje pokój nam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Jemu składam dziękczynienie,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chwałę z serca mego dam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siłą mą,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pieśnią mego życia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Królem wiecznym On,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niepojęty w mocy swej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Nim znalazłem to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czego szukałem do dzisiaj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Sam mi podał dłoń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bym zwyciężał w każdy dzień /x2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jego ranach uzdrowienie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Jego śmierci życia dar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Jego Krew to oczyszczenie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Jego życie chwałą nam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siłą mą,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pieśnią mego życia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Królem wiecznym On,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niepojęty w mocy swej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Nim znalazłem to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czego szukałem do dzisiaj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Sam mi podał dłoń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bym zwyciężał w każdy dzień /x2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PresentationFormat>Pokaz na ekranie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Jezus daje nam zbawienie,  Jezus daje pokój nam Jemu składam dziękczynienie,  chwałę z serca mego dam</vt:lpstr>
      <vt:lpstr>Jezus siłą mą,  Jezus pieśnią mego życia Królem wiecznym On,  niepojęty w mocy swej W Nim znalazłem to czego szukałem do dzisiaj Sam mi podał dłoń bym zwyciężał w każdy dzień /x2</vt:lpstr>
      <vt:lpstr>W jego ranach uzdrowienie W Jego śmierci życia dar Jego Krew to oczyszczenie Jego życie chwałą nam</vt:lpstr>
      <vt:lpstr>Jezus siłą mą,  Jezus pieśnią mego życia Królem wiecznym On,  niepojęty w mocy swej W Nim znalazłem to czego szukałem do dzisiaj Sam mi podał dłoń bym zwyciężał w każdy dzień /x2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8</cp:revision>
  <dcterms:created xsi:type="dcterms:W3CDTF">2017-04-29T19:15:08Z</dcterms:created>
  <dcterms:modified xsi:type="dcterms:W3CDTF">2017-11-04T20:31:23Z</dcterms:modified>
</cp:coreProperties>
</file>