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Król królów Pan panów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Chwała Alleluja /x2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Jezus książę pokoju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Chwała Alleluja /x2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Król królów Pan panów Chwała Alleluja /x2  Jezus książę pokoju  Chwała Alleluja /x2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8</cp:revision>
  <dcterms:created xsi:type="dcterms:W3CDTF">2017-04-29T19:15:08Z</dcterms:created>
  <dcterms:modified xsi:type="dcterms:W3CDTF">2017-11-25T21:20:28Z</dcterms:modified>
</cp:coreProperties>
</file>