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Króluj nam Chryste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zawsze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 wszędzie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nasze rycerskie hasło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Ono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nas zawsze prowadzić będzie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świecić jak słońce jasno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Ono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nas zawsze prowadzić będzie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świecić jak słońce jasno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Naprzód przebojem młodzi rycerze,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 walki z grzechem swej duszy.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Wodzem nam Jezus w Hostii ukryty,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 nim bój nasz zastęp wyruszy.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Pójdziemy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naprzód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naprzód radośnie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Podnosząc w górę swe czoła.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Przed nami życie rozkwita w wiośnie,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Odważnie, bo Jezus woła.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</Words>
  <PresentationFormat>Pokaz na ekranie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Króluj nam Chryste  zawsze i wszędzie To nasze rycerskie hasło Ono nas zawsze prowadzić będzie I świecić jak słońce jasno Ono nas zawsze prowadzić będzie i świecić jak słońce jasno </vt:lpstr>
      <vt:lpstr>Naprzód przebojem młodzi rycerze, Do walki z grzechem swej duszy. Wodzem nam Jezus w Hostii ukryty, Z nim bój nasz zastęp wyruszy. </vt:lpstr>
      <vt:lpstr>Pójdziemy naprzód naprzód radośnie Podnosząc w górę swe czoła. Przed nami życie rozkwita w wiośnie, Odważnie, bo Jezus woła.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serfinger</cp:lastModifiedBy>
  <cp:revision>8</cp:revision>
  <dcterms:created xsi:type="dcterms:W3CDTF">2017-04-29T19:15:08Z</dcterms:created>
  <dcterms:modified xsi:type="dcterms:W3CDTF">2017-11-25T21:29:06Z</dcterms:modified>
</cp:coreProperties>
</file>