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Maryjo nasza Matko</a:t>
            </a:r>
            <a:br>
              <a:rPr lang="pl-PL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Święta Królowo/x2</a:t>
            </a:r>
            <a:br>
              <a:rPr lang="pl-PL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Prowadź nas </a:t>
            </a:r>
            <a:br>
              <a:rPr lang="pl-PL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Chcemy być z Tobą/x2</a:t>
            </a:r>
            <a:br>
              <a:rPr lang="pl-PL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Bo Ty wszystkie drogi znasz </a:t>
            </a:r>
            <a:br>
              <a:rPr lang="pl-PL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Do Nieba</a:t>
            </a:r>
            <a:br>
              <a:rPr lang="pl-PL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Weź nas za rękę </a:t>
            </a:r>
            <a:br>
              <a:rPr lang="pl-PL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dirty="0" smtClean="0">
                <a:latin typeface="Times New Roman" pitchFamily="18" charset="0"/>
                <a:cs typeface="Times New Roman" pitchFamily="18" charset="0"/>
              </a:rPr>
              <a:t>A my pójdziemy za Tobą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 Maryjo nasza Matko Święta Królowo/x2 Prowadź nas  Chcemy być z Tobą/x2  Bo Ty wszystkie drogi znasz  Do Nieba Weź nas za rękę  A my pójdziemy za Tobą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7</cp:revision>
  <dcterms:created xsi:type="dcterms:W3CDTF">2017-04-29T19:15:08Z</dcterms:created>
  <dcterms:modified xsi:type="dcterms:W3CDTF">2017-09-30T15:41:24Z</dcterms:modified>
</cp:coreProperties>
</file>