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Matko moja Matko bądź Królową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Mego serca mego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ż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ycia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Matko moja Matko bądź Królową Mego serca mego życia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2017-12-02T20:38:33Z</dcterms:modified>
</cp:coreProperties>
</file>