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Wszyscy ludzie, klaszczą w dłonie,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cała Ziemia śpiewa, śpiewa,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Wielka radość, na Syjonie,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Król stępuje z nieba, z nieba /x2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Nadejdzie dzień, nadejdzie dzień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Zobaczy to, każdy z nas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Nadejdzie dzień, nadejdzie dzień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Uwielbi Go, cały świat /x2</a:t>
            </a:r>
            <a:r>
              <a:rPr lang="pl-PL" sz="1800" dirty="0" smtClean="0"/>
              <a:t> 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Wszyscy ludzie, klaszczą w dłonie,  cała Ziemia śpiewa, śpiewa,  Wielka radość, na Syjonie,  Król stępuje z nieba, z nieba /x2   Nadejdzie dzień, nadejdzie dzień  Zobaczy to, każdy z nas  Nadejdzie dzień, nadejdzie dzień  Uwielbi Go, cały świat /x2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7</cp:revision>
  <dcterms:created xsi:type="dcterms:W3CDTF">2017-04-29T19:15:08Z</dcterms:created>
  <dcterms:modified xsi:type="dcterms:W3CDTF">2017-09-15T22:25:32Z</dcterms:modified>
</cp:coreProperties>
</file>