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Nakarmiłeś mnie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Panie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Nakarmiłeś mnie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Ochroniłeś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moje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sanktuarium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(x2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 Tyś Jezu pokarmy żywy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mój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(x4)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Nakarmiłeś mnie Panie  Nakarmiłeś mnie  Ochroniłeś moje sanktuarium (x2)      Tyś Jezu pokarmy żywy mój (x4)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6</cp:revision>
  <dcterms:created xsi:type="dcterms:W3CDTF">2017-04-29T19:15:08Z</dcterms:created>
  <dcterms:modified xsi:type="dcterms:W3CDTF">2017-09-23T13:27:13Z</dcterms:modified>
</cp:coreProperties>
</file>