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mam nic, co bym mógł Tobie dać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mam sił by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Tobie Panie stać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/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Puste ręce przynoszę przed Twój w niebie tron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Manną z nieba nakarm duszę mą 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06" y="142852"/>
            <a:ext cx="9072594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Pomaż maścią leczącą oczy me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Spraw, by język mój też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przemówić chciał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Puste ręce przynoszę przed Twój w niebie tron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Manną z nieba nakarm duszę mą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Tobie chcę ofiarować życie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me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Moje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serce w ofierze Jezu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weź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Puste ręce przynoszę przed Twój w niebie tron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Manną z nieba nakarm duszę mą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</Words>
  <PresentationFormat>Pokaz na ekranie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Nie mam nic, co bym mógł Tobie dać  Nie mam sił by przy Tobie Panie stać    Puste ręce przynoszę przed Twój w niebie tron   Manną z nieba nakarm duszę mą   </vt:lpstr>
      <vt:lpstr>Pomaż maścią leczącą oczy me Spraw, by język mój też  przemówić chciał   Puste ręce przynoszę przed Twój w niebie tron   Manną z nieba nakarm duszę mą  </vt:lpstr>
      <vt:lpstr>Tobie chcę ofiarować życie me  Moje serce w ofierze Jezu weź   Puste ręce przynoszę przed Twój w niebie tron   Manną z nieba nakarm duszę mą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2017-11-25T21:12:18Z</dcterms:modified>
</cp:coreProperties>
</file>