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wypowie, nie wypowie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Twej miłości nic /x2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Niezgłębiona wielkość jej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niepojęty jest jej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dar.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Nie wypowie, nie wypowie Twej miłości nic /x2  Niezgłębiona wielkość jej niepojęty jest jej dar.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8</cp:revision>
  <dcterms:created xsi:type="dcterms:W3CDTF">2017-04-29T19:15:08Z</dcterms:created>
  <dcterms:modified xsi:type="dcterms:W3CDTF">2017-10-15T08:57:01Z</dcterms:modified>
</cp:coreProperties>
</file>