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Pani ufność nasza </a:t>
            </a:r>
            <a:br>
              <a:rPr lang="pl-PL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modlitwy Twej obronie </a:t>
            </a:r>
            <a:br>
              <a:rPr lang="pl-PL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Chroń 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nas /x2 </a:t>
            </a:r>
            <a:br>
              <a:rPr lang="pl-PL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Królowo </a:t>
            </a:r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Pokoju </a:t>
            </a:r>
            <a:endParaRPr lang="pl-PL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O Pani ufność nasza    W modlitwy Twej obronie  Chroń nas /x2   Królowo Pokoju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tediuss</cp:lastModifiedBy>
  <cp:revision>8</cp:revision>
  <dcterms:created xsi:type="dcterms:W3CDTF">2017-04-29T19:15:08Z</dcterms:created>
  <dcterms:modified xsi:type="dcterms:W3CDTF">2017-10-07T17:20:21Z</dcterms:modified>
</cp:coreProperties>
</file>