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715436" cy="6572296"/>
          </a:xfrm>
        </p:spPr>
        <p:txBody>
          <a:bodyPr>
            <a:normAutofit/>
          </a:bodyPr>
          <a:lstStyle/>
          <a:p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O Panie, Ty nam dajesz Ciało swe i </a:t>
            </a: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Krew</a:t>
            </a: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Do Ciebie więc idziemy wciąż radosną nucąc </a:t>
            </a: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pieśń</a:t>
            </a:r>
            <a:br>
              <a:rPr lang="pl-PL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Ty jesteś Bogiem wiernym na wieczny czas. /2x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715436" cy="6572296"/>
          </a:xfrm>
        </p:spPr>
        <p:txBody>
          <a:bodyPr>
            <a:normAutofit/>
          </a:bodyPr>
          <a:lstStyle/>
          <a:p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Przez </a:t>
            </a: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dar Twojego Chleba, dobry Boże </a:t>
            </a: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nasz</a:t>
            </a:r>
            <a:br>
              <a:rPr lang="pl-PL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Rodzinę bratnią czynisz z nas, miłować uczysz 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nas</a:t>
            </a:r>
            <a:br>
              <a:rPr lang="pl-PL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 Ty jesteś Bogiem wiernym na wieczny czas. /2x</a:t>
            </a:r>
            <a:endParaRPr lang="pl-PL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715436" cy="6572296"/>
          </a:xfrm>
        </p:spPr>
        <p:txBody>
          <a:bodyPr/>
          <a:lstStyle/>
          <a:p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To Twoje miłowanie dało wolność 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Chwalimy święte Imię Boga, jak uczyłeś 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nas</a:t>
            </a: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Ty jesteś Bogiem wiernym na wieczny czas. /2x</a:t>
            </a:r>
            <a:endParaRPr lang="pl-PL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715436" cy="6572296"/>
          </a:xfrm>
        </p:spPr>
        <p:txBody>
          <a:bodyPr>
            <a:normAutofit/>
          </a:bodyPr>
          <a:lstStyle/>
          <a:p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Tyś nam wyznaczył drogę, wiodącą na Twój 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szlak</a:t>
            </a:r>
            <a:br>
              <a:rPr lang="pl-PL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Idziemy więc, by radość nieść tam, gdzie jej światu 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brak</a:t>
            </a:r>
            <a:br>
              <a:rPr lang="pl-PL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 Ty jesteś Bogiem wiernym na wieczny czas. /2x</a:t>
            </a:r>
            <a:endParaRPr lang="pl-PL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30</Words>
  <PresentationFormat>Pokaz na ekranie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Motyw pakietu Office</vt:lpstr>
      <vt:lpstr>O Panie, Ty nam dajesz Ciało swe i Krew  Do Ciebie więc idziemy wciąż radosną nucąc pieśń  Ty jesteś Bogiem wiernym na wieczny czas. /2x</vt:lpstr>
      <vt:lpstr>Przez dar Twojego Chleba, dobry Boże nasz   Rodzinę bratnią czynisz z nas, miłować uczysz nas   Ty jesteś Bogiem wiernym na wieczny czas. /2x</vt:lpstr>
      <vt:lpstr>To Twoje miłowanie dało wolność nam  Chwalimy święte Imię Boga, jak uczyłeś nas   Ty jesteś Bogiem wiernym na wieczny czas. /2x</vt:lpstr>
      <vt:lpstr>Tyś nam wyznaczył drogę, wiodącą na Twój szlak  Idziemy więc, by radość nieść tam, gdzie jej światu brak   Ty jesteś Bogiem wiernym na wieczny czas. /2x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serfinger</dc:creator>
  <cp:lastModifiedBy>serfinger</cp:lastModifiedBy>
  <cp:revision>8</cp:revision>
  <dcterms:created xsi:type="dcterms:W3CDTF">2017-04-29T19:15:08Z</dcterms:created>
  <dcterms:modified xsi:type="dcterms:W3CDTF">2017-11-25T21:18:46Z</dcterms:modified>
</cp:coreProperties>
</file>