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2017-11-25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 Panie, Ty nam dajesz Ciało swe i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Krew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Do Ciebie więc idziemy wciąż radosną nucąc 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pieśń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Ty jesteś Bogiem wiernym na wieczny czas. /2x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Przez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dar Twojego Chleba, dobry Boże 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nasz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Rodzinę bratnią czynisz z nas, miłować uczysz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nas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 Ty jesteś Bogiem wiernym na wieczny czas. /2x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/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To Twoje miłowanie dało wolność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Chwalimy święte Imię Boga, jak uczyłeś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Ty jesteś Bogiem wiernym na wieczny czas. /2x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715436" cy="6572296"/>
          </a:xfrm>
        </p:spPr>
        <p:txBody>
          <a:bodyPr>
            <a:normAutofit/>
          </a:bodyPr>
          <a:lstStyle/>
          <a:p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Tyś nam wyznaczył drogę, wiodącą na Twój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szlak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Idziemy więc, by radość nieść tam, gdzie jej światu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brak</a:t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 Ty jesteś Bogiem wiernym na wieczny czas. /2x</a:t>
            </a:r>
            <a:endParaRPr lang="pl-PL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PresentationFormat>Pokaz na ekranie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O Panie, Ty nam dajesz Ciało swe i Krew  Do Ciebie więc idziemy wciąż radosną nucąc pieśń  Ty jesteś Bogiem wiernym na wieczny czas. /2x</vt:lpstr>
      <vt:lpstr>Przez dar Twojego Chleba, dobry Boże nasz   Rodzinę bratnią czynisz z nas, miłować uczysz nas   Ty jesteś Bogiem wiernym na wieczny czas. /2x</vt:lpstr>
      <vt:lpstr>To Twoje miłowanie dało wolność nam  Chwalimy święte Imię Boga, jak uczyłeś nas   Ty jesteś Bogiem wiernym na wieczny czas. /2x</vt:lpstr>
      <vt:lpstr>Tyś nam wyznaczył drogę, wiodącą na Twój szlak  Idziemy więc, by radość nieść tam, gdzie jej światu brak   Ty jesteś Bogiem wiernym na wieczny czas. /2x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2017-11-25T21:18:46Z</dcterms:modified>
</cp:coreProperties>
</file>