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643734"/>
          </a:xfrm>
        </p:spPr>
        <p:txBody>
          <a:bodyPr>
            <a:normAutofit/>
          </a:bodyPr>
          <a:lstStyle/>
          <a:p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Oddaję Ci moje serce </a:t>
            </a:r>
            <a:br>
              <a:rPr lang="pl-PL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 Oddaję Ci moje życie </a:t>
            </a:r>
            <a:br>
              <a:rPr lang="pl-PL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 Oddaje Ci mą nadzieję </a:t>
            </a:r>
            <a:br>
              <a:rPr lang="pl-PL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Przyjdź, Panie zamieszkaj we mnie /x2  </a:t>
            </a:r>
            <a:br>
              <a:rPr lang="pl-PL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  </a:t>
            </a:r>
            <a:br>
              <a:rPr lang="pl-PL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O Panie mój, uwielbiam Cię </a:t>
            </a:r>
            <a:br>
              <a:rPr lang="pl-PL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Ty jesteś moim życiem </a:t>
            </a:r>
            <a:br>
              <a:rPr lang="pl-PL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Przyjaciel mój - potężny Bóg </a:t>
            </a:r>
            <a:br>
              <a:rPr lang="pl-PL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Jezus Pan i Król /x2 </a:t>
            </a:r>
            <a:endParaRPr lang="pl-PL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</Words>
  <PresentationFormat>Pokaz na ekranie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Oddaję Ci moje serce   Oddaję Ci moje życie   Oddaje Ci mą nadzieję  Przyjdź, Panie zamieszkaj we mnie /x2      O Panie mój, uwielbiam Cię  Ty jesteś moim życiem  Przyjaciel mój - potężny Bóg  Jezus Pan i Król /x2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serfinger</dc:creator>
  <cp:lastModifiedBy>serfinger</cp:lastModifiedBy>
  <cp:revision>8</cp:revision>
  <dcterms:created xsi:type="dcterms:W3CDTF">2017-04-29T19:15:08Z</dcterms:created>
  <dcterms:modified xsi:type="dcterms:W3CDTF">2017-09-15T22:16:42Z</dcterms:modified>
</cp:coreProperties>
</file>