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 wzorca tytułu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2017-09-16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643734"/>
          </a:xfrm>
        </p:spPr>
        <p:txBody>
          <a:bodyPr>
            <a:normAutofit/>
          </a:bodyPr>
          <a:lstStyle/>
          <a:p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Oddaję Ci moje serce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Oddaję Ci moje życie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Oddaje Ci mą nadzieję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Przyjdź, Panie zamieszkaj we mnie /x2 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 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O Panie mój, uwielbiam Cię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Ty jesteś moim życiem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Przyjaciel mój - potężny Bóg </a:t>
            </a:r>
            <a:br>
              <a:rPr lang="pl-PL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pl-PL" sz="3600" dirty="0" smtClean="0">
                <a:latin typeface="Times New Roman" pitchFamily="18" charset="0"/>
                <a:cs typeface="Times New Roman" pitchFamily="18" charset="0"/>
              </a:rPr>
              <a:t>Jezus Pan i Król /x2 </a:t>
            </a:r>
            <a:endParaRPr lang="pl-PL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PresentationFormat>Pokaz na ekranie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Oddaję Ci moje serce   Oddaję Ci moje życie   Oddaje Ci mą nadzieję  Przyjdź, Panie zamieszkaj we mnie /x2      O Panie mój, uwielbiam Cię  Ty jesteś moim życiem  Przyjaciel mój - potężny Bóg  Jezus Pan i Król /x2 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serfinger</dc:creator>
  <cp:lastModifiedBy>serfinger</cp:lastModifiedBy>
  <cp:revision>8</cp:revision>
  <dcterms:created xsi:type="dcterms:W3CDTF">2017-04-29T19:15:08Z</dcterms:created>
  <dcterms:modified xsi:type="dcterms:W3CDTF">2017-09-15T22:16:42Z</dcterms:modified>
</cp:coreProperties>
</file>