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moim życiem,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moją siłą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mą nadzieją ,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mój Pan /x2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Wielbić Cię chcę życiem mym 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Wielbić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Cię chcę pieśnią mą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Ze wszystkich mych sił 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Uwielbiać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Cię chcę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Moja nadzieja to Ty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On jest moim życiem,  On jest moją siłą  On jest mą nadzieją ,  Jezus mój Pan /x2  Wielbić Cię chcę życiem mym   Wielbić Cię chcę pieśnią mą  Ze wszystkich mych sił   Uwielbiać Cię chcę  Moja nadzieja to Ty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2017-12-02T20:35:43Z</dcterms:modified>
</cp:coreProperties>
</file>