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928662" y="142852"/>
          <a:ext cx="7572428" cy="6286544"/>
        </p:xfrm>
        <a:graphic>
          <a:graphicData uri="http://schemas.openxmlformats.org/drawingml/2006/table">
            <a:tbl>
              <a:tblPr/>
              <a:tblGrid>
                <a:gridCol w="7572428"/>
              </a:tblGrid>
              <a:tr h="6286544">
                <a:tc>
                  <a:txBody>
                    <a:bodyPr/>
                    <a:lstStyle/>
                    <a:p>
                      <a:pPr algn="ctr"/>
                      <a:r>
                        <a:rPr lang="pl-PL" sz="3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Otwórz </a:t>
                      </a:r>
                      <a:r>
                        <a:rPr lang="pl-PL" sz="3600" b="0" dirty="0">
                          <a:latin typeface="Times New Roman" pitchFamily="18" charset="0"/>
                          <a:cs typeface="Times New Roman" pitchFamily="18" charset="0"/>
                        </a:rPr>
                        <a:t>me oczy, o Panie, </a:t>
                      </a:r>
                      <a:br>
                        <a:rPr lang="pl-PL" sz="3600" b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Otwórz </a:t>
                      </a:r>
                      <a:r>
                        <a:rPr lang="pl-PL" sz="3600" b="0" dirty="0">
                          <a:latin typeface="Times New Roman" pitchFamily="18" charset="0"/>
                          <a:cs typeface="Times New Roman" pitchFamily="18" charset="0"/>
                        </a:rPr>
                        <a:t>me oczy i serce </a:t>
                      </a:r>
                      <a:br>
                        <a:rPr lang="pl-PL" sz="3600" b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l-PL" sz="3600" b="0" dirty="0">
                          <a:latin typeface="Times New Roman" pitchFamily="18" charset="0"/>
                          <a:cs typeface="Times New Roman" pitchFamily="18" charset="0"/>
                        </a:rPr>
                        <a:t>Chcę widzieć </a:t>
                      </a:r>
                      <a:r>
                        <a:rPr lang="pl-PL" sz="3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Ciebie /</a:t>
                      </a:r>
                      <a:r>
                        <a:rPr lang="pl-PL" sz="3600" b="0" dirty="0">
                          <a:latin typeface="Times New Roman" pitchFamily="18" charset="0"/>
                          <a:cs typeface="Times New Roman" pitchFamily="18" charset="0"/>
                        </a:rPr>
                        <a:t>x2 </a:t>
                      </a:r>
                      <a:endParaRPr lang="pl-PL" sz="3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>Wywyższonego widzieć chcę, </a:t>
                      </a:r>
                      <a:b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>Ujrzeć Ciebie w blasku Twej chwały. </a:t>
                      </a:r>
                      <a:b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>Wylej swą miłość i moc, </a:t>
                      </a:r>
                      <a:b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>gdy śpiewam , </a:t>
                      </a:r>
                      <a:b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> Święty, </a:t>
                      </a:r>
                      <a:r>
                        <a:rPr lang="pl-PL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święty</a:t>
                      </a:r>
                      <a:r>
                        <a:rPr lang="pl-PL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pl-PL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święty</a:t>
                      </a:r>
                      <a:r>
                        <a:rPr lang="pl-PL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! </a:t>
                      </a: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>/x3 </a:t>
                      </a:r>
                      <a:b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3600" dirty="0">
                          <a:latin typeface="Times New Roman" pitchFamily="18" charset="0"/>
                          <a:cs typeface="Times New Roman" pitchFamily="18" charset="0"/>
                        </a:rPr>
                        <a:t>Chcę widzieć Ciebie.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PresentationFormat>Pokaz na ekranie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6</cp:revision>
  <dcterms:created xsi:type="dcterms:W3CDTF">2017-04-29T19:15:08Z</dcterms:created>
  <dcterms:modified xsi:type="dcterms:W3CDTF">2017-09-23T13:00:55Z</dcterms:modified>
</cp:coreProperties>
</file>