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 jest pasterzem moim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Niczego mi nie braknie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niwach zielonych pasie mnie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Nad wody spokojne prowadzi mnie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Na niwach zielonych pasie mnie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Nad wody spokojne prowadzi mnie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Pan jest pasterzem moim  Niczego mi nie braknie  Na niwach zielonych pasie mnie Nad wody spokojne prowadzi mnie   Na niwach zielonych pasie mnie Nad wody spokojne prowadzi mnie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9</cp:revision>
  <dcterms:created xsi:type="dcterms:W3CDTF">2017-04-29T19:15:08Z</dcterms:created>
  <dcterms:modified xsi:type="dcterms:W3CDTF">2017-10-15T09:15:25Z</dcterms:modified>
</cp:coreProperties>
</file>