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Pan mnie strzeże, Pan mnie strzeże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Czuwa nade mną Bóg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On jest moim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cieniem /4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Chcę z Tobą chodzić po wszystkich mych drogach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Prowadź mnie w mocy Swej, abym nie upadł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Pan mnie strzeże, Pan mnie strzeże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Czuwa nade mną Bóg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On jest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moim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cieniem /2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boję się, wchodzę w noc ciemną bez lęku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Dobrze to wiem, Ty jesteś ze mną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Pan mnie strzeże, Pan mnie strzeże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Czuwa nade mną Bóg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On jest moim cieniem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</Words>
  <PresentationFormat>Pokaz na ekranie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Pan mnie strzeże, Pan mnie strzeże Czuwa nade mną Bóg On jest moim cieniem /4  Chcę z Tobą chodzić po wszystkich mych drogach  Prowadź mnie w mocy Swej, abym nie upadł  </vt:lpstr>
      <vt:lpstr>Pan mnie strzeże, Pan mnie strzeże Czuwa nade mną Bóg On jest moim cieniem /2  Nie boję się, wchodzę w noc ciemną bez lęku Dobrze to wiem, Ty jesteś ze mną</vt:lpstr>
      <vt:lpstr>Pan mnie strzeże, Pan mnie strzeże Czuwa nade mną Bóg On jest moim cieniem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schola</cp:lastModifiedBy>
  <cp:revision>10</cp:revision>
  <dcterms:created xsi:type="dcterms:W3CDTF">2017-04-29T19:15:08Z</dcterms:created>
  <dcterms:modified xsi:type="dcterms:W3CDTF">2017-11-05T10:11:39Z</dcterms:modified>
</cp:coreProperties>
</file>