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643734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Przyjacielu,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Chcę zostać z Tobą przy Tobie chcę być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I nie trzeba,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Byś mówił coś wystarczy byś był /x2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Bo nie ma większej miłości niż ta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Gdy ktoś życie oddaje bym ja mógł żyć/x2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Chcę być z Tobą,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Gdy jest mi dobrze i kiedy mi źle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Przyjacielu,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Otwieram dla Ciebie serce swe/x2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 Bo nie ma większej miłości niż ta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Gdy ktoś życie oddaje bym ja mógł żyć/x2 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PresentationFormat>Pokaz na ekranie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Przyjacielu,  Chcę zostać z Tobą przy Tobie chcę być I nie trzeba,  Byś mówił coś wystarczy byś był /x2  Bo nie ma większej miłości niż ta Gdy ktoś życie oddaje bym ja mógł żyć/x2</vt:lpstr>
      <vt:lpstr>Chcę być z Tobą,  Gdy jest mi dobrze i kiedy mi źle Przyjacielu,  Otwieram dla Ciebie serce swe/x2   Bo nie ma większej miłości niż ta Gdy ktoś życie oddaje bym ja mógł żyć/x2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9</cp:revision>
  <dcterms:created xsi:type="dcterms:W3CDTF">2017-04-29T19:15:08Z</dcterms:created>
  <dcterms:modified xsi:type="dcterms:W3CDTF">2017-09-16T19:05:04Z</dcterms:modified>
</cp:coreProperties>
</file>