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Przyjdź Jezu przyjdź czekamy dziś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Do naszych serc do naszych dni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Nich spłynie Twoja łaska i niech wypełni mnie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Bo nadszedł czas by cały świat poznał Cię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Tyś Królem jest /x2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Wołamy przyjdź /x2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Przyjdź Jezu przyjdź czekamy dziś Do naszych serc do naszych dni Nich spłynie Twoja łaska i niech wypełni mnie Bo nadszedł czas by cały świat poznał Cię  Tyś Królem jest /x2  Wołamy przyjdź /x2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8</cp:revision>
  <dcterms:created xsi:type="dcterms:W3CDTF">2017-04-29T19:15:08Z</dcterms:created>
  <dcterms:modified xsi:type="dcterms:W3CDTF">2017-12-02T20:29:14Z</dcterms:modified>
</cp:coreProperties>
</file>