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Przyjdź Jezu przyjdź czekamy dziś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naszych serc do naszych dni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Nich spłynie Twoja łaska i niech wypełni mnie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nadszedł czas by cały świat poznał Cię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Tyś Królem jest /x2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Wołamy przyjdź /x2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Przyjdź Jezu przyjdź czekamy dziś Do naszych serc do naszych dni Nich spłynie Twoja łaska i niech wypełni mnie Bo nadszedł czas by cały świat poznał Cię  Tyś Królem jest /x2  Wołamy przyjdź /x2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2017-12-02T20:29:14Z</dcterms:modified>
</cp:coreProperties>
</file>