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Przyjdźcie do stołu miłosierdzia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Gdzie Ciało i Krew Pana jest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Wszyscy spragnieni przybądźcie nakarmić dusze swe.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Przyjdźmy, bo Pan nas zaprasza,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wyciąga przebitą dłoń.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Syćmy się ciałem Chrystusa,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bo przez nie nam życie dał On.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Przyjdźcie do stołu miłosierdzia  Gdzie Ciało i Krew Pana jest  Wszyscy spragnieni przybądźcie nakarmić dusze swe.  Przyjdźmy, bo Pan nas zaprasza,  wyciąga przebitą dłoń.  Syćmy się ciałem Chrystusa,  bo przez nie nam życie dał On.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8</cp:revision>
  <dcterms:created xsi:type="dcterms:W3CDTF">2017-04-29T19:15:08Z</dcterms:created>
  <dcterms:modified xsi:type="dcterms:W3CDTF">2017-11-11T22:13:14Z</dcterms:modified>
</cp:coreProperties>
</file>