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Przyjmij Boże te dary z rąk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rąk Twego kapłana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Ten zadatek miłości Chrystusa i Pana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Ten chleb czysty i wino 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które Ci składamy 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pamiątkę Chrystusa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Gdy je poświęcamy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Przyjmij Boże te dary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prosim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Cię ze łzami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dla Krwi Syna Twego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Zmiłuj się nad nami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Niech wonność tej ofiary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Przed Twój tron się wzniesie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niech nam wiecznej chwały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Nagrodę przyniesie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PresentationFormat>Pokaz na ekranie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Przyjmij Boże te dary z rąk  Z rąk Twego kapłana Ten zadatek miłości Chrystusa i Pana   Ten chleb czysty i wino   które Ci składamy   Na pamiątkę Chrystusa  Gdy je poświęcamy </vt:lpstr>
      <vt:lpstr>Przyjmij Boże te dary  prosim Cię ze łzami  A dla Krwi Syna Twego  Zmiłuj się nad nami   Niech wonność tej ofiary  Przed Twój tron się wzniesie I niech nam wiecznej chwały Nagrodę przyniesie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2017-11-11T22:10:50Z</dcterms:modified>
</cp:coreProperties>
</file>