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PresentationFormat>Pokaz na ekranie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tediuss</cp:lastModifiedBy>
  <cp:revision>7</cp:revision>
  <dcterms:created xsi:type="dcterms:W3CDTF">2017-04-29T19:15:08Z</dcterms:created>
  <dcterms:modified xsi:type="dcterms:W3CDTF">2017-10-07T17:17:09Z</dcterms:modified>
</cp:coreProperties>
</file>