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mój Pan wiele mi uczynił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 moim Bogiem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mój Pan Jemu zaufałem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 mnie uzdrowił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To mój Pan wiele mi uczynił On moim Bogiem  To mój Pan Jemu zaufałem  On mnie uzdrowił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6</cp:revision>
  <dcterms:created xsi:type="dcterms:W3CDTF">2017-04-29T19:15:08Z</dcterms:created>
  <dcterms:modified xsi:type="dcterms:W3CDTF">2017-09-15T22:14:38Z</dcterms:modified>
</cp:coreProperties>
</file>