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2017-10-15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0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Wejdź </a:t>
            </a: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do Pańskich bram </a:t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  Z sercem pełnym wdzięczności </a:t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 Przyjdź do Pana z pieśnią chwał</a:t>
            </a:r>
          </a:p>
          <a:p>
            <a:pPr algn="ctr"/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Błogosław Mu i dziękuj wciąż głośno raduj się</a:t>
            </a:r>
          </a:p>
          <a:p>
            <a:pPr algn="ctr"/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On zbawienia naszą skałą</a:t>
            </a:r>
          </a:p>
          <a:p>
            <a:pPr algn="ctr"/>
            <a:r>
              <a:rPr lang="pl-PL" dirty="0" smtClean="0"/>
              <a:t>          </a:t>
            </a:r>
            <a:br>
              <a:rPr lang="pl-PL" dirty="0" smtClean="0"/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  Pan nasz dobry jest </a:t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     Jego łaska trwać będzie na wieki </a:t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   Pan nasz dobry jest </a:t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      Jego łaska na wieki trwa /x2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</Words>
  <PresentationFormat>Pokaz na ekranie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serfinger</dc:creator>
  <cp:lastModifiedBy>schola</cp:lastModifiedBy>
  <cp:revision>8</cp:revision>
  <dcterms:created xsi:type="dcterms:W3CDTF">2017-04-29T19:15:08Z</dcterms:created>
  <dcterms:modified xsi:type="dcterms:W3CDTF">2017-10-15T08:40:32Z</dcterms:modified>
</cp:coreProperties>
</file>