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Wejdź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do Pańskich bram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 Z sercem pełnym wdzięczności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Przyjdź do Pana z pieśnią chwał</a:t>
            </a:r>
          </a:p>
          <a:p>
            <a:pPr algn="ctr"/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Błogosław Mu i dziękuj wciąż głośno raduj się</a:t>
            </a:r>
          </a:p>
          <a:p>
            <a:pPr algn="ctr"/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On zbawienia naszą skałą</a:t>
            </a:r>
          </a:p>
          <a:p>
            <a:pPr algn="ctr"/>
            <a:r>
              <a:rPr lang="pl-PL" dirty="0" smtClean="0"/>
              <a:t>          </a:t>
            </a:r>
            <a:br>
              <a:rPr lang="pl-PL" dirty="0" smtClean="0"/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 Pan nasz dobry jest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    Jego łaska trwać będzie na wieki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  Pan nasz dobry jest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     Jego łaska na wieki trwa /x2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PresentationFormat>Pokaz na ekranie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8</cp:revision>
  <dcterms:created xsi:type="dcterms:W3CDTF">2017-04-29T19:15:08Z</dcterms:created>
  <dcterms:modified xsi:type="dcterms:W3CDTF">2017-10-15T08:40:32Z</dcterms:modified>
</cp:coreProperties>
</file>