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85720" y="571480"/>
            <a:ext cx="864399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l-PL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Wejdźmy do Jego bram z uwielbieniem,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U Jego tronu oddajmy cześć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Wejdźmy do Jego bram z dziękczynieniem 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Radosną Bogu śpiewajmy pieśń</a:t>
            </a:r>
          </a:p>
          <a:p>
            <a:pPr algn="ctr"/>
            <a:r>
              <a:rPr lang="pl-PL" sz="2800" dirty="0" smtClean="0"/>
              <a:t> </a:t>
            </a:r>
            <a:endParaRPr lang="pl-PL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Rozraduj się w Nim twym Stworzycielu </a:t>
            </a:r>
          </a:p>
          <a:p>
            <a:pPr algn="ctr">
              <a:buNone/>
            </a:pP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Rozraduj się w Nim Światłości twej </a:t>
            </a:r>
          </a:p>
          <a:p>
            <a:pPr algn="ctr">
              <a:buNone/>
            </a:pP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Rozraduj się w Nim twym Zbawicielu </a:t>
            </a:r>
          </a:p>
          <a:p>
            <a:pPr algn="ctr">
              <a:buNone/>
            </a:pP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Rozraduj się w Nim i wywyższać Go chciej</a:t>
            </a:r>
            <a:endParaRPr lang="pl-PL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PresentationFormat>Pokaz na ekranie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Slajd 1</vt:lpstr>
      <vt:lpstr>Slajd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3</cp:revision>
  <dcterms:created xsi:type="dcterms:W3CDTF">2017-04-29T19:12:06Z</dcterms:created>
  <dcterms:modified xsi:type="dcterms:W3CDTF">2017-09-15T22:34:33Z</dcterms:modified>
</cp:coreProperties>
</file>